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1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28" r:id="rId43"/>
    <p:sldId id="329" r:id="rId44"/>
    <p:sldId id="315" r:id="rId45"/>
    <p:sldId id="316" r:id="rId46"/>
    <p:sldId id="319" r:id="rId47"/>
    <p:sldId id="341" r:id="rId48"/>
    <p:sldId id="335" r:id="rId49"/>
    <p:sldId id="336" r:id="rId50"/>
    <p:sldId id="337" r:id="rId51"/>
    <p:sldId id="338" r:id="rId52"/>
    <p:sldId id="339" r:id="rId53"/>
    <p:sldId id="340" r:id="rId54"/>
    <p:sldId id="317" r:id="rId55"/>
    <p:sldId id="318" r:id="rId56"/>
    <p:sldId id="294" r:id="rId57"/>
    <p:sldId id="297" r:id="rId58"/>
    <p:sldId id="284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297"/>
            <p14:sldId id="28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6" autoAdjust="0"/>
    <p:restoredTop sz="94923" autoAdjust="0"/>
  </p:normalViewPr>
  <p:slideViewPr>
    <p:cSldViewPr>
      <p:cViewPr varScale="1">
        <p:scale>
          <a:sx n="81" d="100"/>
          <a:sy n="81" d="100"/>
        </p:scale>
        <p:origin x="33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2540957" y="894916"/>
            <a:ext cx="711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4: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>
                <a:latin typeface="LMRoman12-Regular"/>
              </a:rPr>
              <a:t>Interação Homem-Máquina (ANDRE; DINATA, 2018</a:t>
            </a:r>
            <a:r>
              <a:rPr lang="pt-BR" dirty="0">
                <a:latin typeface="LMRoman12-Regular"/>
              </a:rPr>
              <a:t>; </a:t>
            </a:r>
            <a:r>
              <a:rPr lang="pt-BR" sz="1400" b="0" i="0" u="none" strike="noStrike" baseline="0" dirty="0">
                <a:latin typeface="LMRoman12-Regular"/>
              </a:rPr>
              <a:t>ALENCAR et al., 2019a)</a:t>
            </a:r>
            <a:endParaRPr lang="pt-BR" dirty="0">
              <a:latin typeface="LMRoman12-Regular"/>
            </a:endParaRPr>
          </a:p>
          <a:p>
            <a:r>
              <a:rPr lang="pt-BR" b="0" i="0" u="none" strike="noStrike" baseline="0" dirty="0">
                <a:latin typeface="LMRoman12-Regular"/>
              </a:rPr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Sânya Santos (2013)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Ricardo Silveira (2014)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</a:t>
            </a:r>
            <a:r>
              <a:rPr lang="pt-BR" dirty="0" err="1"/>
              <a:t>Arratia</a:t>
            </a:r>
            <a:r>
              <a:rPr lang="pt-BR" dirty="0"/>
              <a:t>-Martinez, Padrón e Torres (2021), Miranda, Rey e Robles (2012), </a:t>
            </a:r>
            <a:r>
              <a:rPr lang="pt-BR" dirty="0" err="1"/>
              <a:t>Piechowiak</a:t>
            </a:r>
            <a:r>
              <a:rPr lang="pt-BR" dirty="0"/>
              <a:t> e </a:t>
            </a:r>
            <a:r>
              <a:rPr lang="pt-BR" dirty="0" err="1"/>
              <a:t>Lamih</a:t>
            </a:r>
            <a:r>
              <a:rPr lang="pt-BR" dirty="0"/>
              <a:t> (2004), Burke et al. (2000))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</a:t>
            </a:r>
            <a:r>
              <a:rPr lang="pt-BR" dirty="0" err="1"/>
              <a:t>Arratia</a:t>
            </a:r>
            <a:r>
              <a:rPr lang="pt-BR" dirty="0"/>
              <a:t>-Martinez, Padrón e Torres (2021))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 xmlns="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220513" y="724664"/>
            <a:ext cx="43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6: relações entre as variáveis na UENF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7D2962F-78B6-1B73-FC95-B9A98A59F8F8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</a:t>
            </a:r>
            <a:r>
              <a:rPr lang="pt-BR" sz="1000" dirty="0"/>
              <a:t>relações entre as variáveis na UENF - autoria própria</a:t>
            </a:r>
            <a:r>
              <a:rPr lang="pt-BR" sz="900" dirty="0"/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Miranda, Rey e Robles (2012)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3587151" y="792492"/>
              <a:ext cx="3703107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5: Estágios de execução organizacional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43" y="-73155"/>
            <a:ext cx="4135525" cy="29408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63" y="4029413"/>
            <a:ext cx="4135525" cy="2940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96" y="4029413"/>
            <a:ext cx="4062648" cy="288899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538" y="4029413"/>
            <a:ext cx="4135525" cy="2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" y="5139019"/>
            <a:ext cx="4943475" cy="1600200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Stack</a:t>
            </a:r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03" y="682751"/>
            <a:ext cx="8524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48" y="1178975"/>
            <a:ext cx="6619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78" y="3654003"/>
            <a:ext cx="8060330" cy="3166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6" y="625053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37" y="-171040"/>
            <a:ext cx="3111845" cy="31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91" y="90897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BFEC4-7526-6333-78F0-D169DECE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8" y="1538979"/>
            <a:ext cx="7922142" cy="52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1223022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228110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223022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10131425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 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6" y="2320536"/>
            <a:ext cx="4981525" cy="4017864"/>
            <a:chOff x="2560319" y="1280266"/>
            <a:chExt cx="4981525" cy="401786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728568" y="1280266"/>
              <a:ext cx="464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1: disciplina não atribuída devidamente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25" y="1223022"/>
            <a:ext cx="8282350" cy="30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223022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3" y="1976073"/>
            <a:ext cx="5825997" cy="4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8" y="682750"/>
            <a:ext cx="8487391" cy="61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25" y="548968"/>
            <a:ext cx="5505375" cy="630903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36" y="1223022"/>
            <a:ext cx="8967064" cy="563497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9" y="682750"/>
            <a:ext cx="7136734" cy="617524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2" y="728970"/>
            <a:ext cx="7230748" cy="61290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08" y="682750"/>
            <a:ext cx="6544192" cy="617524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92" y="654149"/>
            <a:ext cx="5961708" cy="62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Introdução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Contexto Acadêmico</a:t>
            </a:r>
          </a:p>
        </p:txBody>
      </p:sp>
    </p:spTree>
    <p:extLst>
      <p:ext uri="{BB962C8B-B14F-4D97-AF65-F5344CB8AC3E}">
        <p14:creationId xmlns:p14="http://schemas.microsoft.com/office/powerpoint/2010/main" val="415942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Modelagem</a:t>
            </a:r>
          </a:p>
        </p:txBody>
      </p:sp>
    </p:spTree>
    <p:extLst>
      <p:ext uri="{BB962C8B-B14F-4D97-AF65-F5344CB8AC3E}">
        <p14:creationId xmlns:p14="http://schemas.microsoft.com/office/powerpoint/2010/main" val="2625042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(BOURQUE; FAIRLEY,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2019a)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2019a)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(ALEGRE,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1999510" y="899211"/>
            <a:ext cx="70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2: </a:t>
            </a:r>
            <a:r>
              <a:rPr lang="pt-BR" sz="1800" b="0" i="0" u="none" strike="noStrike" baseline="0" dirty="0">
                <a:latin typeface="LMRoman12-Regular"/>
              </a:rPr>
              <a:t>resumo de trabalhos, parâmetros, dimensões, tempo e técnicas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50" y="126688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MAYA-PADRON; AVILA-TORRES,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158455" y="899472"/>
            <a:ext cx="787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3: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2455</TotalTime>
  <Words>3003</Words>
  <Application>Microsoft Office PowerPoint</Application>
  <PresentationFormat>Widescreen</PresentationFormat>
  <Paragraphs>433</Paragraphs>
  <Slides>59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102</cp:revision>
  <dcterms:created xsi:type="dcterms:W3CDTF">2023-05-30T00:17:32Z</dcterms:created>
  <dcterms:modified xsi:type="dcterms:W3CDTF">2024-05-23T23:12:06Z</dcterms:modified>
</cp:coreProperties>
</file>